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media/image9.jpg" ContentType="image/jpeg"/>
  <Override PartName="/ppt/media/image10.jpg" ContentType="image/jpeg"/>
  <Override PartName="/ppt/media/image11.jpg" ContentType="image/jpeg"/>
  <Override PartName="/ppt/media/image1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64.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8"/>
  </p:notesMasterIdLst>
  <p:sldIdLst>
    <p:sldId id="287" r:id="rId3"/>
    <p:sldId id="272" r:id="rId4"/>
    <p:sldId id="257" r:id="rId5"/>
    <p:sldId id="320" r:id="rId6"/>
    <p:sldId id="286" r:id="rId7"/>
    <p:sldId id="290" r:id="rId8"/>
    <p:sldId id="309" r:id="rId9"/>
    <p:sldId id="262" r:id="rId10"/>
    <p:sldId id="264"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15" r:id="rId29"/>
    <p:sldId id="316" r:id="rId30"/>
    <p:sldId id="310" r:id="rId31"/>
    <p:sldId id="319" r:id="rId32"/>
    <p:sldId id="304" r:id="rId33"/>
    <p:sldId id="298" r:id="rId34"/>
    <p:sldId id="311" r:id="rId35"/>
    <p:sldId id="306" r:id="rId36"/>
    <p:sldId id="291" r:id="rId37"/>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0" autoAdjust="0"/>
    <p:restoredTop sz="92986" autoAdjust="0"/>
  </p:normalViewPr>
  <p:slideViewPr>
    <p:cSldViewPr>
      <p:cViewPr>
        <p:scale>
          <a:sx n="100" d="100"/>
          <a:sy n="100" d="100"/>
        </p:scale>
        <p:origin x="-1632"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6/5/2013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30</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6/5/2013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5.png"/><Relationship Id="rId3" Type="http://schemas.openxmlformats.org/officeDocument/2006/relationships/image" Target="../media/image22.jpeg"/><Relationship Id="rId7" Type="http://schemas.openxmlformats.org/officeDocument/2006/relationships/diagramLayout" Target="../diagrams/layout1.xml"/><Relationship Id="rId12" Type="http://schemas.microsoft.com/office/2007/relationships/hdphoto" Target="../media/hdphoto9.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4.png"/><Relationship Id="rId5" Type="http://schemas.microsoft.com/office/2007/relationships/hdphoto" Target="../media/hdphoto8.wdp"/><Relationship Id="rId10" Type="http://schemas.microsoft.com/office/2007/relationships/diagramDrawing" Target="../diagrams/drawing1.xml"/><Relationship Id="rId4" Type="http://schemas.openxmlformats.org/officeDocument/2006/relationships/image" Target="../media/image23.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5.png"/><Relationship Id="rId3" Type="http://schemas.openxmlformats.org/officeDocument/2006/relationships/image" Target="../media/image22.jpeg"/><Relationship Id="rId7" Type="http://schemas.openxmlformats.org/officeDocument/2006/relationships/diagramLayout" Target="../diagrams/layout2.xml"/><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24.png"/><Relationship Id="rId5" Type="http://schemas.microsoft.com/office/2007/relationships/hdphoto" Target="../media/hdphoto8.wdp"/><Relationship Id="rId10" Type="http://schemas.microsoft.com/office/2007/relationships/diagramDrawing" Target="../diagrams/drawing2.xml"/><Relationship Id="rId4" Type="http://schemas.openxmlformats.org/officeDocument/2006/relationships/image" Target="../media/image23.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0.gif"/><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jpeg"/><Relationship Id="rId5" Type="http://schemas.microsoft.com/office/2007/relationships/hdphoto" Target="../media/hdphoto13.wdp"/><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microsoft.com/office/2007/relationships/hdphoto" Target="../media/hdphoto16.wdp"/><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jpeg"/><Relationship Id="rId2" Type="http://schemas.openxmlformats.org/officeDocument/2006/relationships/image" Target="../media/image54.jpeg"/><Relationship Id="rId1" Type="http://schemas.openxmlformats.org/officeDocument/2006/relationships/slideLayout" Target="../slideLayouts/slideLayout7.xml"/><Relationship Id="rId6" Type="http://schemas.microsoft.com/office/2007/relationships/hdphoto" Target="../media/hdphoto18.wdp"/><Relationship Id="rId5" Type="http://schemas.openxmlformats.org/officeDocument/2006/relationships/image" Target="../media/image56.png"/><Relationship Id="rId4" Type="http://schemas.microsoft.com/office/2007/relationships/hdphoto" Target="../media/hdphoto17.wdp"/></Relationships>
</file>

<file path=ppt/slides/_rels/slide26.xml.rels><?xml version="1.0" encoding="UTF-8" standalone="yes"?>
<Relationships xmlns="http://schemas.openxmlformats.org/package/2006/relationships"><Relationship Id="rId8" Type="http://schemas.microsoft.com/office/2007/relationships/hdphoto" Target="../media/hdphoto21.wdp"/><Relationship Id="rId3" Type="http://schemas.microsoft.com/office/2007/relationships/hdphoto" Target="../media/hdphoto19.wdp"/><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7.xml"/><Relationship Id="rId6" Type="http://schemas.microsoft.com/office/2007/relationships/hdphoto" Target="../media/hdphoto20.wdp"/><Relationship Id="rId5" Type="http://schemas.openxmlformats.org/officeDocument/2006/relationships/image" Target="../media/image60.png"/><Relationship Id="rId4"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e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jpeg"/></Relationships>
</file>

<file path=ppt/slides/_rels/slide29.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70.jpeg"/><Relationship Id="rId7" Type="http://schemas.openxmlformats.org/officeDocument/2006/relationships/image" Target="../media/image7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71.png"/><Relationship Id="rId4" Type="http://schemas.microsoft.com/office/2007/relationships/hdphoto" Target="../media/hdphoto24.wdp"/><Relationship Id="rId9" Type="http://schemas.openxmlformats.org/officeDocument/2006/relationships/image" Target="../media/image73.jpeg"/></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5.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7.png"/><Relationship Id="rId4" Type="http://schemas.openxmlformats.org/officeDocument/2006/relationships/image" Target="../media/image76.gif"/></Relationships>
</file>

<file path=ppt/slides/_rels/slide33.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80.png"/><Relationship Id="rId4" Type="http://schemas.openxmlformats.org/officeDocument/2006/relationships/image" Target="../media/image79.jpeg"/></Relationships>
</file>

<file path=ppt/slides/_rels/slide34.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250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646331"/>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Make 210 slide</a:t>
            </a:r>
            <a:endPar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endParaRP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250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329420" y="1187054"/>
            <a:ext cx="4947430" cy="3956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254915955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par>
                          <p:cTn id="10" fill="hold">
                            <p:stCondLst>
                              <p:cond delay="125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26" presetClass="entr" presetSubtype="0"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wipe(down)">
                                      <p:cBhvr>
                                        <p:cTn id="51" dur="580">
                                          <p:stCondLst>
                                            <p:cond delay="0"/>
                                          </p:stCondLst>
                                        </p:cTn>
                                        <p:tgtEl>
                                          <p:spTgt spid="11">
                                            <p:txEl>
                                              <p:pRg st="0" end="0"/>
                                            </p:txEl>
                                          </p:spTgt>
                                        </p:tgtEl>
                                      </p:cBhvr>
                                    </p:animEffect>
                                    <p:anim calcmode="lin" valueType="num">
                                      <p:cBhvr>
                                        <p:cTn id="52"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11">
                                            <p:txEl>
                                              <p:pRg st="0" end="0"/>
                                            </p:txEl>
                                          </p:spTgt>
                                        </p:tgtEl>
                                      </p:cBhvr>
                                      <p:to x="100000" y="60000"/>
                                    </p:animScale>
                                    <p:animScale>
                                      <p:cBhvr>
                                        <p:cTn id="58" dur="166" decel="50000">
                                          <p:stCondLst>
                                            <p:cond delay="676"/>
                                          </p:stCondLst>
                                        </p:cTn>
                                        <p:tgtEl>
                                          <p:spTgt spid="11">
                                            <p:txEl>
                                              <p:pRg st="0" end="0"/>
                                            </p:txEl>
                                          </p:spTgt>
                                        </p:tgtEl>
                                      </p:cBhvr>
                                      <p:to x="100000" y="100000"/>
                                    </p:animScale>
                                    <p:animScale>
                                      <p:cBhvr>
                                        <p:cTn id="59" dur="26">
                                          <p:stCondLst>
                                            <p:cond delay="1312"/>
                                          </p:stCondLst>
                                        </p:cTn>
                                        <p:tgtEl>
                                          <p:spTgt spid="11">
                                            <p:txEl>
                                              <p:pRg st="0" end="0"/>
                                            </p:txEl>
                                          </p:spTgt>
                                        </p:tgtEl>
                                      </p:cBhvr>
                                      <p:to x="100000" y="80000"/>
                                    </p:animScale>
                                    <p:animScale>
                                      <p:cBhvr>
                                        <p:cTn id="60" dur="166" decel="50000">
                                          <p:stCondLst>
                                            <p:cond delay="1338"/>
                                          </p:stCondLst>
                                        </p:cTn>
                                        <p:tgtEl>
                                          <p:spTgt spid="11">
                                            <p:txEl>
                                              <p:pRg st="0" end="0"/>
                                            </p:txEl>
                                          </p:spTgt>
                                        </p:tgtEl>
                                      </p:cBhvr>
                                      <p:to x="100000" y="100000"/>
                                    </p:animScale>
                                    <p:animScale>
                                      <p:cBhvr>
                                        <p:cTn id="61" dur="26">
                                          <p:stCondLst>
                                            <p:cond delay="1642"/>
                                          </p:stCondLst>
                                        </p:cTn>
                                        <p:tgtEl>
                                          <p:spTgt spid="11">
                                            <p:txEl>
                                              <p:pRg st="0" end="0"/>
                                            </p:txEl>
                                          </p:spTgt>
                                        </p:tgtEl>
                                      </p:cBhvr>
                                      <p:to x="100000" y="90000"/>
                                    </p:animScale>
                                    <p:animScale>
                                      <p:cBhvr>
                                        <p:cTn id="62" dur="166" decel="50000">
                                          <p:stCondLst>
                                            <p:cond delay="1668"/>
                                          </p:stCondLst>
                                        </p:cTn>
                                        <p:tgtEl>
                                          <p:spTgt spid="11">
                                            <p:txEl>
                                              <p:pRg st="0" end="0"/>
                                            </p:txEl>
                                          </p:spTgt>
                                        </p:tgtEl>
                                      </p:cBhvr>
                                      <p:to x="100000" y="100000"/>
                                    </p:animScale>
                                    <p:animScale>
                                      <p:cBhvr>
                                        <p:cTn id="63" dur="26">
                                          <p:stCondLst>
                                            <p:cond delay="1808"/>
                                          </p:stCondLst>
                                        </p:cTn>
                                        <p:tgtEl>
                                          <p:spTgt spid="11">
                                            <p:txEl>
                                              <p:pRg st="0" end="0"/>
                                            </p:txEl>
                                          </p:spTgt>
                                        </p:tgtEl>
                                      </p:cBhvr>
                                      <p:to x="100000" y="95000"/>
                                    </p:animScale>
                                    <p:animScale>
                                      <p:cBhvr>
                                        <p:cTn id="64" dur="166" decel="50000">
                                          <p:stCondLst>
                                            <p:cond delay="1834"/>
                                          </p:stCondLst>
                                        </p:cTn>
                                        <p:tgtEl>
                                          <p:spTgt spid="11">
                                            <p:txEl>
                                              <p:pRg st="0" end="0"/>
                                            </p:txEl>
                                          </p:spTgt>
                                        </p:tgtEl>
                                      </p:cBhvr>
                                      <p:to x="100000" y="100000"/>
                                    </p:animScale>
                                  </p:childTnLst>
                                </p:cTn>
                              </p:par>
                            </p:childTnLst>
                          </p:cTn>
                        </p:par>
                        <p:par>
                          <p:cTn id="65" fill="hold">
                            <p:stCondLst>
                              <p:cond delay="9400"/>
                            </p:stCondLst>
                            <p:childTnLst>
                              <p:par>
                                <p:cTn id="66" presetID="26" presetClass="entr" presetSubtype="0" fill="hold" nodeType="afterEffect">
                                  <p:stCondLst>
                                    <p:cond delay="0"/>
                                  </p:stCondLst>
                                  <p:childTnLst>
                                    <p:set>
                                      <p:cBhvr>
                                        <p:cTn id="67" dur="1" fill="hold">
                                          <p:stCondLst>
                                            <p:cond delay="0"/>
                                          </p:stCondLst>
                                        </p:cTn>
                                        <p:tgtEl>
                                          <p:spTgt spid="11">
                                            <p:txEl>
                                              <p:pRg st="1" end="1"/>
                                            </p:txEl>
                                          </p:spTgt>
                                        </p:tgtEl>
                                        <p:attrNameLst>
                                          <p:attrName>style.visibility</p:attrName>
                                        </p:attrNameLst>
                                      </p:cBhvr>
                                      <p:to>
                                        <p:strVal val="visible"/>
                                      </p:to>
                                    </p:set>
                                    <p:animEffect transition="in" filter="wipe(down)">
                                      <p:cBhvr>
                                        <p:cTn id="68" dur="580">
                                          <p:stCondLst>
                                            <p:cond delay="0"/>
                                          </p:stCondLst>
                                        </p:cTn>
                                        <p:tgtEl>
                                          <p:spTgt spid="11">
                                            <p:txEl>
                                              <p:pRg st="1" end="1"/>
                                            </p:txEl>
                                          </p:spTgt>
                                        </p:tgtEl>
                                      </p:cBhvr>
                                    </p:animEffect>
                                    <p:anim calcmode="lin" valueType="num">
                                      <p:cBhvr>
                                        <p:cTn id="69"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11">
                                            <p:txEl>
                                              <p:pRg st="1" end="1"/>
                                            </p:txEl>
                                          </p:spTgt>
                                        </p:tgtEl>
                                      </p:cBhvr>
                                      <p:to x="100000" y="60000"/>
                                    </p:animScale>
                                    <p:animScale>
                                      <p:cBhvr>
                                        <p:cTn id="75" dur="166" decel="50000">
                                          <p:stCondLst>
                                            <p:cond delay="676"/>
                                          </p:stCondLst>
                                        </p:cTn>
                                        <p:tgtEl>
                                          <p:spTgt spid="11">
                                            <p:txEl>
                                              <p:pRg st="1" end="1"/>
                                            </p:txEl>
                                          </p:spTgt>
                                        </p:tgtEl>
                                      </p:cBhvr>
                                      <p:to x="100000" y="100000"/>
                                    </p:animScale>
                                    <p:animScale>
                                      <p:cBhvr>
                                        <p:cTn id="76" dur="26">
                                          <p:stCondLst>
                                            <p:cond delay="1312"/>
                                          </p:stCondLst>
                                        </p:cTn>
                                        <p:tgtEl>
                                          <p:spTgt spid="11">
                                            <p:txEl>
                                              <p:pRg st="1" end="1"/>
                                            </p:txEl>
                                          </p:spTgt>
                                        </p:tgtEl>
                                      </p:cBhvr>
                                      <p:to x="100000" y="80000"/>
                                    </p:animScale>
                                    <p:animScale>
                                      <p:cBhvr>
                                        <p:cTn id="77" dur="166" decel="50000">
                                          <p:stCondLst>
                                            <p:cond delay="1338"/>
                                          </p:stCondLst>
                                        </p:cTn>
                                        <p:tgtEl>
                                          <p:spTgt spid="11">
                                            <p:txEl>
                                              <p:pRg st="1" end="1"/>
                                            </p:txEl>
                                          </p:spTgt>
                                        </p:tgtEl>
                                      </p:cBhvr>
                                      <p:to x="100000" y="100000"/>
                                    </p:animScale>
                                    <p:animScale>
                                      <p:cBhvr>
                                        <p:cTn id="78" dur="26">
                                          <p:stCondLst>
                                            <p:cond delay="1642"/>
                                          </p:stCondLst>
                                        </p:cTn>
                                        <p:tgtEl>
                                          <p:spTgt spid="11">
                                            <p:txEl>
                                              <p:pRg st="1" end="1"/>
                                            </p:txEl>
                                          </p:spTgt>
                                        </p:tgtEl>
                                      </p:cBhvr>
                                      <p:to x="100000" y="90000"/>
                                    </p:animScale>
                                    <p:animScale>
                                      <p:cBhvr>
                                        <p:cTn id="79" dur="166" decel="50000">
                                          <p:stCondLst>
                                            <p:cond delay="1668"/>
                                          </p:stCondLst>
                                        </p:cTn>
                                        <p:tgtEl>
                                          <p:spTgt spid="11">
                                            <p:txEl>
                                              <p:pRg st="1" end="1"/>
                                            </p:txEl>
                                          </p:spTgt>
                                        </p:tgtEl>
                                      </p:cBhvr>
                                      <p:to x="100000" y="100000"/>
                                    </p:animScale>
                                    <p:animScale>
                                      <p:cBhvr>
                                        <p:cTn id="80" dur="26">
                                          <p:stCondLst>
                                            <p:cond delay="1808"/>
                                          </p:stCondLst>
                                        </p:cTn>
                                        <p:tgtEl>
                                          <p:spTgt spid="11">
                                            <p:txEl>
                                              <p:pRg st="1" end="1"/>
                                            </p:txEl>
                                          </p:spTgt>
                                        </p:tgtEl>
                                      </p:cBhvr>
                                      <p:to x="100000" y="95000"/>
                                    </p:animScale>
                                    <p:animScale>
                                      <p:cBhvr>
                                        <p:cTn id="81" dur="166" decel="50000">
                                          <p:stCondLst>
                                            <p:cond delay="1834"/>
                                          </p:stCondLst>
                                        </p:cTn>
                                        <p:tgtEl>
                                          <p:spTgt spid="11">
                                            <p:txEl>
                                              <p:pRg st="1" end="1"/>
                                            </p:txEl>
                                          </p:spTgt>
                                        </p:tgtEl>
                                      </p:cBhvr>
                                      <p:to x="100000" y="100000"/>
                                    </p:animScale>
                                  </p:childTnLst>
                                </p:cTn>
                              </p:par>
                            </p:childTnLst>
                          </p:cTn>
                        </p:par>
                        <p:par>
                          <p:cTn id="82" fill="hold">
                            <p:stCondLst>
                              <p:cond delay="11400"/>
                            </p:stCondLst>
                            <p:childTnLst>
                              <p:par>
                                <p:cTn id="83" presetID="26" presetClass="entr" presetSubtype="0" fill="hold" nodeType="afterEffect">
                                  <p:stCondLst>
                                    <p:cond delay="0"/>
                                  </p:stCondLst>
                                  <p:childTnLst>
                                    <p:set>
                                      <p:cBhvr>
                                        <p:cTn id="84" dur="1" fill="hold">
                                          <p:stCondLst>
                                            <p:cond delay="0"/>
                                          </p:stCondLst>
                                        </p:cTn>
                                        <p:tgtEl>
                                          <p:spTgt spid="11">
                                            <p:txEl>
                                              <p:pRg st="2" end="2"/>
                                            </p:txEl>
                                          </p:spTgt>
                                        </p:tgtEl>
                                        <p:attrNameLst>
                                          <p:attrName>style.visibility</p:attrName>
                                        </p:attrNameLst>
                                      </p:cBhvr>
                                      <p:to>
                                        <p:strVal val="visible"/>
                                      </p:to>
                                    </p:set>
                                    <p:animEffect transition="in" filter="wipe(down)">
                                      <p:cBhvr>
                                        <p:cTn id="85" dur="580">
                                          <p:stCondLst>
                                            <p:cond delay="0"/>
                                          </p:stCondLst>
                                        </p:cTn>
                                        <p:tgtEl>
                                          <p:spTgt spid="11">
                                            <p:txEl>
                                              <p:pRg st="2" end="2"/>
                                            </p:txEl>
                                          </p:spTgt>
                                        </p:tgtEl>
                                      </p:cBhvr>
                                    </p:animEffect>
                                    <p:anim calcmode="lin" valueType="num">
                                      <p:cBhvr>
                                        <p:cTn id="86" dur="1822" tmFilter="0,0; 0.14,0.36; 0.43,0.73; 0.71,0.91; 1.0,1.0">
                                          <p:stCondLst>
                                            <p:cond delay="0"/>
                                          </p:stCondLst>
                                        </p:cTn>
                                        <p:tgtEl>
                                          <p:spTgt spid="11">
                                            <p:txEl>
                                              <p:pRg st="2" end="2"/>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11">
                                            <p:txEl>
                                              <p:pRg st="2" end="2"/>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11">
                                            <p:txEl>
                                              <p:pRg st="2" end="2"/>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11">
                                            <p:txEl>
                                              <p:pRg st="2" end="2"/>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11">
                                            <p:txEl>
                                              <p:pRg st="2" end="2"/>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11">
                                            <p:txEl>
                                              <p:pRg st="2" end="2"/>
                                            </p:txEl>
                                          </p:spTgt>
                                        </p:tgtEl>
                                      </p:cBhvr>
                                      <p:to x="100000" y="60000"/>
                                    </p:animScale>
                                    <p:animScale>
                                      <p:cBhvr>
                                        <p:cTn id="92" dur="166" decel="50000">
                                          <p:stCondLst>
                                            <p:cond delay="676"/>
                                          </p:stCondLst>
                                        </p:cTn>
                                        <p:tgtEl>
                                          <p:spTgt spid="11">
                                            <p:txEl>
                                              <p:pRg st="2" end="2"/>
                                            </p:txEl>
                                          </p:spTgt>
                                        </p:tgtEl>
                                      </p:cBhvr>
                                      <p:to x="100000" y="100000"/>
                                    </p:animScale>
                                    <p:animScale>
                                      <p:cBhvr>
                                        <p:cTn id="93" dur="26">
                                          <p:stCondLst>
                                            <p:cond delay="1312"/>
                                          </p:stCondLst>
                                        </p:cTn>
                                        <p:tgtEl>
                                          <p:spTgt spid="11">
                                            <p:txEl>
                                              <p:pRg st="2" end="2"/>
                                            </p:txEl>
                                          </p:spTgt>
                                        </p:tgtEl>
                                      </p:cBhvr>
                                      <p:to x="100000" y="80000"/>
                                    </p:animScale>
                                    <p:animScale>
                                      <p:cBhvr>
                                        <p:cTn id="94" dur="166" decel="50000">
                                          <p:stCondLst>
                                            <p:cond delay="1338"/>
                                          </p:stCondLst>
                                        </p:cTn>
                                        <p:tgtEl>
                                          <p:spTgt spid="11">
                                            <p:txEl>
                                              <p:pRg st="2" end="2"/>
                                            </p:txEl>
                                          </p:spTgt>
                                        </p:tgtEl>
                                      </p:cBhvr>
                                      <p:to x="100000" y="100000"/>
                                    </p:animScale>
                                    <p:animScale>
                                      <p:cBhvr>
                                        <p:cTn id="95" dur="26">
                                          <p:stCondLst>
                                            <p:cond delay="1642"/>
                                          </p:stCondLst>
                                        </p:cTn>
                                        <p:tgtEl>
                                          <p:spTgt spid="11">
                                            <p:txEl>
                                              <p:pRg st="2" end="2"/>
                                            </p:txEl>
                                          </p:spTgt>
                                        </p:tgtEl>
                                      </p:cBhvr>
                                      <p:to x="100000" y="90000"/>
                                    </p:animScale>
                                    <p:animScale>
                                      <p:cBhvr>
                                        <p:cTn id="96" dur="166" decel="50000">
                                          <p:stCondLst>
                                            <p:cond delay="1668"/>
                                          </p:stCondLst>
                                        </p:cTn>
                                        <p:tgtEl>
                                          <p:spTgt spid="11">
                                            <p:txEl>
                                              <p:pRg st="2" end="2"/>
                                            </p:txEl>
                                          </p:spTgt>
                                        </p:tgtEl>
                                      </p:cBhvr>
                                      <p:to x="100000" y="100000"/>
                                    </p:animScale>
                                    <p:animScale>
                                      <p:cBhvr>
                                        <p:cTn id="97" dur="26">
                                          <p:stCondLst>
                                            <p:cond delay="1808"/>
                                          </p:stCondLst>
                                        </p:cTn>
                                        <p:tgtEl>
                                          <p:spTgt spid="11">
                                            <p:txEl>
                                              <p:pRg st="2" end="2"/>
                                            </p:txEl>
                                          </p:spTgt>
                                        </p:tgtEl>
                                      </p:cBhvr>
                                      <p:to x="100000" y="95000"/>
                                    </p:animScale>
                                    <p:animScale>
                                      <p:cBhvr>
                                        <p:cTn id="98" dur="166" decel="50000">
                                          <p:stCondLst>
                                            <p:cond delay="1834"/>
                                          </p:stCondLst>
                                        </p:cTn>
                                        <p:tgtEl>
                                          <p:spTgt spid="11">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91000" y="1333500"/>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3600" b="1" spc="-150" dirty="0">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p14:dur="3250"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par>
                          <p:cTn id="29" fill="hold">
                            <p:stCondLst>
                              <p:cond delay="3500"/>
                            </p:stCondLst>
                            <p:childTnLst>
                              <p:par>
                                <p:cTn id="30" presetID="45" presetClass="entr" presetSubtype="0" fill="hold" grpId="1"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anim calcmode="lin" valueType="num">
                                      <p:cBhvr>
                                        <p:cTn id="33" dur="2000" fill="hold"/>
                                        <p:tgtEl>
                                          <p:spTgt spid="4"/>
                                        </p:tgtEl>
                                        <p:attrNameLst>
                                          <p:attrName>ppt_w</p:attrName>
                                        </p:attrNameLst>
                                      </p:cBhvr>
                                      <p:tavLst>
                                        <p:tav tm="0" fmla="#ppt_w*sin(2.5*pi*$)">
                                          <p:val>
                                            <p:fltVal val="0"/>
                                          </p:val>
                                        </p:tav>
                                        <p:tav tm="100000">
                                          <p:val>
                                            <p:fltVal val="1"/>
                                          </p:val>
                                        </p:tav>
                                      </p:tavLst>
                                    </p:anim>
                                    <p:anim calcmode="lin" valueType="num">
                                      <p:cBhvr>
                                        <p:cTn id="34" dur="2000" fill="hold"/>
                                        <p:tgtEl>
                                          <p:spTgt spid="4"/>
                                        </p:tgtEl>
                                        <p:attrNameLst>
                                          <p:attrName>ppt_h</p:attrName>
                                        </p:attrNameLst>
                                      </p:cBhvr>
                                      <p:tavLst>
                                        <p:tav tm="0">
                                          <p:val>
                                            <p:strVal val="#ppt_h"/>
                                          </p:val>
                                        </p:tav>
                                        <p:tav tm="100000">
                                          <p:val>
                                            <p:strVal val="#ppt_h"/>
                                          </p:val>
                                        </p:tav>
                                      </p:tavLst>
                                    </p:anim>
                                  </p:childTnLst>
                                </p:cTn>
                              </p:par>
                            </p:childTnLst>
                          </p:cTn>
                        </p:par>
                        <p:par>
                          <p:cTn id="35" fill="hold">
                            <p:stCondLst>
                              <p:cond delay="5500"/>
                            </p:stCondLst>
                            <p:childTnLst>
                              <p:par>
                                <p:cTn id="36" presetID="3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5581</TotalTime>
  <Words>1001</Words>
  <Application>Microsoft Office PowerPoint</Application>
  <PresentationFormat>On-screen Show (16:10)</PresentationFormat>
  <Paragraphs>111</Paragraphs>
  <Slides>35</Slides>
  <Notes>6</Notes>
  <HiddenSlides>0</HiddenSlides>
  <MMClips>2</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582</cp:revision>
  <dcterms:created xsi:type="dcterms:W3CDTF">2012-10-03T18:26:46Z</dcterms:created>
  <dcterms:modified xsi:type="dcterms:W3CDTF">2013-06-05T19:04:55Z</dcterms:modified>
</cp:coreProperties>
</file>